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handoutMasterIdLst>
    <p:handoutMasterId r:id="rId23"/>
  </p:handoutMasterIdLst>
  <p:sldIdLst>
    <p:sldId id="265" r:id="rId5"/>
    <p:sldId id="259" r:id="rId6"/>
    <p:sldId id="290" r:id="rId7"/>
    <p:sldId id="273" r:id="rId8"/>
    <p:sldId id="291" r:id="rId9"/>
    <p:sldId id="277" r:id="rId10"/>
    <p:sldId id="275" r:id="rId11"/>
    <p:sldId id="292" r:id="rId12"/>
    <p:sldId id="293" r:id="rId13"/>
    <p:sldId id="278" r:id="rId14"/>
    <p:sldId id="284" r:id="rId15"/>
    <p:sldId id="285" r:id="rId16"/>
    <p:sldId id="294" r:id="rId17"/>
    <p:sldId id="282" r:id="rId18"/>
    <p:sldId id="296" r:id="rId19"/>
    <p:sldId id="297" r:id="rId20"/>
    <p:sldId id="283" r:id="rId21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95" autoAdjust="0"/>
  </p:normalViewPr>
  <p:slideViewPr>
    <p:cSldViewPr>
      <p:cViewPr varScale="1">
        <p:scale>
          <a:sx n="60" d="100"/>
          <a:sy n="60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9A805-64E1-4EA6-84C2-497A1C9774D0}" type="datetimeFigureOut">
              <a:rPr lang="nl-NL" smtClean="0"/>
              <a:t>12-6-2017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2C777-928A-4899-BF0A-FE88D71B7FB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040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C51D0-3AA7-4BB1-A10F-B434DE6CD123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724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1482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7787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6601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9415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0158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1175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9007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6427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7915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57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130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018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927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3486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408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12-6-2017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jAAizd3FM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Qe3AszPvGI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hyperlink" Target="https://www.youtube.com/watch?v=UXGnRX0gJK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ken.wikiwijs.nl/bestanden/345358/PowerPoint%201e%20vakdag%202015-2016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boomkwekerij_antwoorden_webquests.doc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nl-NL" dirty="0" smtClean="0"/>
              <a:t>Plantenteelt 2e </a:t>
            </a:r>
            <a:r>
              <a:rPr lang="nl-NL" dirty="0" err="1" smtClean="0"/>
              <a:t>vakdag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605658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R. </a:t>
            </a:r>
            <a:r>
              <a:rPr lang="nl-NL" dirty="0" err="1" smtClean="0"/>
              <a:t>Soesman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12" y="2676105"/>
            <a:ext cx="3686175" cy="150579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594" y="1638975"/>
            <a:ext cx="390749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Voorkennis: </a:t>
            </a:r>
            <a:r>
              <a:rPr lang="nl-NL" dirty="0" smtClean="0"/>
              <a:t>Onderhouden gebouwen en terreinen.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044" y="3501008"/>
            <a:ext cx="9028956" cy="155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107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b="1" dirty="0" smtClean="0"/>
          </a:p>
          <a:p>
            <a:pPr marL="109728" indent="0">
              <a:buNone/>
            </a:pPr>
            <a:r>
              <a:rPr lang="nl-NL" b="1" dirty="0" smtClean="0"/>
              <a:t>Theorie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18282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nl-NL" dirty="0" smtClean="0">
                <a:hlinkClick r:id="rId3"/>
              </a:rPr>
              <a:t>GPS</a:t>
            </a: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930" y="2190119"/>
            <a:ext cx="3472780" cy="3403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395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nl-NL" dirty="0" smtClean="0">
              <a:hlinkClick r:id="rId3"/>
            </a:endParaRPr>
          </a:p>
          <a:p>
            <a:pPr marL="109728" indent="0">
              <a:buNone/>
            </a:pPr>
            <a:endParaRPr lang="nl-NL" dirty="0">
              <a:hlinkClick r:id="rId3"/>
            </a:endParaRPr>
          </a:p>
          <a:p>
            <a:pPr marL="109728" indent="0">
              <a:buNone/>
            </a:pPr>
            <a:r>
              <a:rPr lang="nl-NL" dirty="0" smtClean="0">
                <a:hlinkClick r:id="rId3"/>
              </a:rPr>
              <a:t>Rooien met kluit</a:t>
            </a: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 smtClean="0">
                <a:hlinkClick r:id="rId4"/>
              </a:rPr>
              <a:t>Rooien zonder kluit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7419" y="375597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9089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Opdracht niveau 2</a:t>
            </a:r>
            <a:r>
              <a:rPr lang="nl-NL" dirty="0" smtClean="0"/>
              <a:t>: Maak opdracht </a:t>
            </a:r>
            <a:r>
              <a:rPr lang="nl-NL" dirty="0"/>
              <a:t>4</a:t>
            </a:r>
            <a:r>
              <a:rPr lang="nl-NL" dirty="0" smtClean="0"/>
              <a:t> t/m 6 van de </a:t>
            </a:r>
            <a:r>
              <a:rPr lang="nl-NL" dirty="0" err="1" smtClean="0"/>
              <a:t>webquest</a:t>
            </a:r>
            <a:r>
              <a:rPr lang="nl-NL" dirty="0" smtClean="0"/>
              <a:t> Techniek niveau 2</a:t>
            </a:r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b="1" dirty="0" smtClean="0"/>
              <a:t>Opdracht niveau 3&amp;4: </a:t>
            </a:r>
            <a:r>
              <a:rPr lang="nl-NL" dirty="0" smtClean="0"/>
              <a:t>Maak opdracht 4 en 5 van de </a:t>
            </a:r>
            <a:r>
              <a:rPr lang="nl-NL" dirty="0" err="1" smtClean="0"/>
              <a:t>webquest</a:t>
            </a:r>
            <a:r>
              <a:rPr lang="nl-NL" dirty="0" smtClean="0"/>
              <a:t> Techniek niveau 3&amp;4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00314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Plantenkennis</a:t>
            </a: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727" y="2686776"/>
            <a:ext cx="3624852" cy="3418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2852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Praktijk</a:t>
            </a: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738" y="3464711"/>
            <a:ext cx="4386322" cy="254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552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nl-NL" dirty="0" smtClean="0"/>
              <a:t>Evaluatie/reflectie: Materialen en middelen inzetten </a:t>
            </a:r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dirty="0" smtClean="0"/>
              <a:t>Wat ging goed en wat kan de volgende keer beter?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908" y="2944178"/>
            <a:ext cx="2526085" cy="188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03140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8411"/>
            <a:ext cx="8229600" cy="378888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11:00 - 11:15 Terugblik en </a:t>
            </a:r>
            <a:r>
              <a:rPr lang="nl-NL" dirty="0" err="1" smtClean="0"/>
              <a:t>social</a:t>
            </a:r>
            <a:r>
              <a:rPr lang="nl-NL" dirty="0" smtClean="0"/>
              <a:t> media</a:t>
            </a:r>
          </a:p>
          <a:p>
            <a:pPr marL="109728" indent="0">
              <a:buNone/>
            </a:pPr>
            <a:r>
              <a:rPr lang="nl-NL" dirty="0" smtClean="0"/>
              <a:t>11:15 – 11:45 Aftrap en nakijken opdracht 		       vorige week</a:t>
            </a:r>
          </a:p>
          <a:p>
            <a:pPr marL="109728" indent="0">
              <a:buNone/>
            </a:pPr>
            <a:r>
              <a:rPr lang="nl-NL" dirty="0" smtClean="0"/>
              <a:t>11:45 – 12:45 Zelfstandig werken aan de 			       opdracht van lesbrief 2</a:t>
            </a:r>
          </a:p>
          <a:p>
            <a:pPr marL="109728" indent="0">
              <a:buNone/>
            </a:pPr>
            <a:r>
              <a:rPr lang="nl-NL" dirty="0" smtClean="0"/>
              <a:t>12:45 – 13:00 Gezamenlijk bespreken 			       opdrachten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8411"/>
            <a:ext cx="8229600" cy="378888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13:30 - 14:30 Praktijk glas snijden</a:t>
            </a:r>
          </a:p>
          <a:p>
            <a:pPr marL="109728" indent="0">
              <a:buNone/>
            </a:pPr>
            <a:r>
              <a:rPr lang="nl-NL" dirty="0" smtClean="0"/>
              <a:t>14:30 – 15:30 Opruimen en maken logboek 		       praktijk/verder met opdracht             		       lesbrief 2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933056"/>
            <a:ext cx="3411463" cy="2270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927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0857"/>
            <a:ext cx="8229600" cy="3836434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Wat hebben we vorige week gedaan?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Terugblik</a:t>
            </a:r>
            <a:endParaRPr lang="nl-NL" dirty="0"/>
          </a:p>
        </p:txBody>
      </p:sp>
      <p:pic>
        <p:nvPicPr>
          <p:cNvPr id="4" name="Afbeelding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3886" y="3140968"/>
            <a:ext cx="4430672" cy="335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595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70857"/>
            <a:ext cx="8229600" cy="3836434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nl-NL" dirty="0" smtClean="0"/>
              <a:t>Deze week op </a:t>
            </a:r>
            <a:r>
              <a:rPr lang="nl-NL" dirty="0" err="1" smtClean="0"/>
              <a:t>social</a:t>
            </a:r>
            <a:r>
              <a:rPr lang="nl-NL" dirty="0" smtClean="0"/>
              <a:t> media:</a:t>
            </a:r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Social</a:t>
            </a:r>
            <a:r>
              <a:rPr lang="nl-NL" dirty="0" smtClean="0"/>
              <a:t> media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755" y="3356992"/>
            <a:ext cx="3231803" cy="323180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3212976"/>
            <a:ext cx="2786909" cy="226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208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sz="8800" dirty="0" smtClean="0"/>
              <a:t>      Les 2</a:t>
            </a:r>
          </a:p>
        </p:txBody>
      </p:sp>
    </p:spTree>
    <p:extLst>
      <p:ext uri="{BB962C8B-B14F-4D97-AF65-F5344CB8AC3E}">
        <p14:creationId xmlns:p14="http://schemas.microsoft.com/office/powerpoint/2010/main" val="22820743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Aftrap: Materialen en middelen inzetten</a:t>
            </a:r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3212976"/>
            <a:ext cx="2520280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841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5" y="1844824"/>
            <a:ext cx="8753475" cy="3905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Nakijken opdracht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812939"/>
            <a:ext cx="8839200" cy="390525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058" y="242412"/>
            <a:ext cx="8485746" cy="697091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2190" y="2348880"/>
            <a:ext cx="8745610" cy="197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7663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Nakijken opdracht</a:t>
            </a:r>
            <a:endParaRPr lang="nl-NL" dirty="0"/>
          </a:p>
        </p:txBody>
      </p:sp>
      <p:pic>
        <p:nvPicPr>
          <p:cNvPr id="3" name="Afbeelding 2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564904"/>
            <a:ext cx="4456563" cy="296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8805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C2E150DD3FF547BFFD7598BE20C2A0" ma:contentTypeVersion="0" ma:contentTypeDescription="Een nieuw document maken." ma:contentTypeScope="" ma:versionID="e7a8bd995f49ae6cce78fb7f38a28d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da0342c567f274c68f93872d94a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A7C102-587E-47AF-89B6-33FB29A363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122E73E-3602-4F4E-B3B3-7892C6B8E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DB56D6-8DCA-4573-A118-2966AF0C464F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719</TotalTime>
  <Words>163</Words>
  <Application>Microsoft Office PowerPoint</Application>
  <PresentationFormat>Diavoorstelling (4:3)</PresentationFormat>
  <Paragraphs>68</Paragraphs>
  <Slides>17</Slides>
  <Notes>17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Calibri</vt:lpstr>
      <vt:lpstr>Lucida Sans Unicode</vt:lpstr>
      <vt:lpstr>Verdana</vt:lpstr>
      <vt:lpstr>Wingdings 2</vt:lpstr>
      <vt:lpstr>Wingdings 3</vt:lpstr>
      <vt:lpstr>Concourse</vt:lpstr>
      <vt:lpstr>Plantenteelt 2e vakdag</vt:lpstr>
      <vt:lpstr>Planning</vt:lpstr>
      <vt:lpstr>Planning</vt:lpstr>
      <vt:lpstr>Terugblik</vt:lpstr>
      <vt:lpstr>Social media</vt:lpstr>
      <vt:lpstr>PowerPoint-presentatie</vt:lpstr>
      <vt:lpstr>Les 2</vt:lpstr>
      <vt:lpstr>Nakijken opdracht</vt:lpstr>
      <vt:lpstr>Nakijken opdracht</vt:lpstr>
      <vt:lpstr>Les 2</vt:lpstr>
      <vt:lpstr>Les 2</vt:lpstr>
      <vt:lpstr>Les 2</vt:lpstr>
      <vt:lpstr>Les 2</vt:lpstr>
      <vt:lpstr>Les 2</vt:lpstr>
      <vt:lpstr>Les 2</vt:lpstr>
      <vt:lpstr>Les 2</vt:lpstr>
      <vt:lpstr>Les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Robert Soesman</cp:lastModifiedBy>
  <cp:revision>130</cp:revision>
  <cp:lastPrinted>2017-06-12T11:07:12Z</cp:lastPrinted>
  <dcterms:created xsi:type="dcterms:W3CDTF">2013-12-03T16:07:15Z</dcterms:created>
  <dcterms:modified xsi:type="dcterms:W3CDTF">2017-06-12T11:13:09Z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0x01010030C2E150DD3FF547BFFD7598BE20C2A0</vt:lpwstr>
  </property>
</Properties>
</file>